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5.8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5029200"/>
              </a:xfrm>
            </p:spPr>
            <p:txBody>
              <a:bodyPr>
                <a:normAutofit/>
              </a:bodyPr>
              <a:lstStyle/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Graph the function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sz="4000" b="0" i="1" smtClean="0">
                        <a:latin typeface="Cambria Math"/>
                      </a:rPr>
                      <m:t>=2</m:t>
                    </m:r>
                    <m:d>
                      <m:d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  <m:r>
                          <a:rPr lang="en-US" sz="4000" b="0" i="1" smtClean="0">
                            <a:latin typeface="Cambria Math"/>
                          </a:rPr>
                          <m:t>−1</m:t>
                        </m:r>
                      </m:e>
                    </m:d>
                    <m:sSup>
                      <m:sSup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4000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US" sz="4000" b="0" i="1" smtClean="0">
                                <a:latin typeface="Cambria Math"/>
                              </a:rPr>
                              <m:t>+3</m:t>
                            </m:r>
                          </m:e>
                        </m:d>
                      </m:e>
                      <m:sup>
                        <m:r>
                          <a:rPr lang="en-US" sz="40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sz="40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Identify the x-intercepts</a:t>
                </a:r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Identify the local maximums</a:t>
                </a:r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Identify the local minimums</a:t>
                </a:r>
                <a:endParaRPr lang="en-US" sz="40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5029200"/>
              </a:xfrm>
              <a:blipFill rotWithShape="1">
                <a:blip r:embed="rId2"/>
                <a:stretch>
                  <a:fillRect l="-2333" t="-23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5.8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4400" dirty="0" smtClean="0"/>
              <a:t> </a:t>
            </a:r>
          </a:p>
          <a:p>
            <a:pPr marL="742950" indent="-742950">
              <a:buFont typeface="+mj-lt"/>
              <a:buAutoNum type="arabicPeriod"/>
            </a:pPr>
            <a:endParaRPr lang="en-US" sz="4400" dirty="0" smtClean="0"/>
          </a:p>
          <a:p>
            <a:pPr marL="742950" indent="-742950">
              <a:buFont typeface="+mj-lt"/>
              <a:buAutoNum type="arabicPeriod"/>
            </a:pPr>
            <a:endParaRPr lang="en-US" sz="4400" dirty="0"/>
          </a:p>
          <a:p>
            <a:pPr marL="742950" indent="-742950">
              <a:buFont typeface="+mj-lt"/>
              <a:buAutoNum type="arabicPeriod"/>
            </a:pPr>
            <a:r>
              <a:rPr lang="en-US" sz="4400" dirty="0"/>
              <a:t> </a:t>
            </a:r>
            <a:r>
              <a:rPr lang="en-US" sz="4400" dirty="0" smtClean="0"/>
              <a:t>x = -3, 1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400" dirty="0" smtClean="0"/>
              <a:t>(3, 0)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400" dirty="0" smtClean="0"/>
              <a:t>(-0.34, -19)</a:t>
            </a:r>
            <a:endParaRPr lang="en-US" sz="4400" dirty="0" smtClean="0"/>
          </a:p>
        </p:txBody>
      </p:sp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0650" y="1066800"/>
            <a:ext cx="3053300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1640</TotalTime>
  <Words>144</Words>
  <Application>Microsoft Office PowerPoint</Application>
  <PresentationFormat>On-screen Show (4:3)</PresentationFormat>
  <Paragraphs>101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5.8 Quiz</vt:lpstr>
      <vt:lpstr>5.8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97</cp:revision>
  <dcterms:created xsi:type="dcterms:W3CDTF">2010-08-17T17:31:29Z</dcterms:created>
  <dcterms:modified xsi:type="dcterms:W3CDTF">2012-04-13T17:44:16Z</dcterms:modified>
</cp:coreProperties>
</file>